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1" autoAdjust="0"/>
    <p:restoredTop sz="94660"/>
  </p:normalViewPr>
  <p:slideViewPr>
    <p:cSldViewPr snapToGrid="0">
      <p:cViewPr varScale="1">
        <p:scale>
          <a:sx n="57" d="100"/>
          <a:sy n="57" d="100"/>
        </p:scale>
        <p:origin x="3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939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666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505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691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57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42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936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00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774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915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65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7696E-C5D6-4A40-B513-B7A2764CE335}" type="datetimeFigureOut">
              <a:rPr lang="ko-KR" altLang="en-US" smtClean="0"/>
              <a:t>2018-05-25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DECF2C0-8F2E-49D0-85FA-55A4FC81E08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250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897C5D-5E35-4D44-9CEA-7843284B0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4316" y="1142396"/>
            <a:ext cx="9144000" cy="1787071"/>
          </a:xfrm>
        </p:spPr>
        <p:txBody>
          <a:bodyPr>
            <a:noAutofit/>
          </a:bodyPr>
          <a:lstStyle/>
          <a:p>
            <a:r>
              <a:rPr lang="en-US" altLang="ko-KR" sz="5000" dirty="0"/>
              <a:t>T-KIT 2</a:t>
            </a:r>
            <a:r>
              <a:rPr lang="ko-KR" altLang="en-US" sz="5000" dirty="0"/>
              <a:t>차 중간발표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6CD5000-D27A-46B5-A182-34712F4EA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4316" y="5004404"/>
            <a:ext cx="8637072" cy="977621"/>
          </a:xfrm>
        </p:spPr>
        <p:txBody>
          <a:bodyPr>
            <a:normAutofit fontScale="25000" lnSpcReduction="20000"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algn="r"/>
            <a:r>
              <a:rPr lang="en-US" altLang="ko-KR" sz="8000" dirty="0"/>
              <a:t>20133389 </a:t>
            </a:r>
            <a:r>
              <a:rPr lang="ko-KR" altLang="en-US" sz="8000" dirty="0"/>
              <a:t>이지훈</a:t>
            </a:r>
          </a:p>
        </p:txBody>
      </p:sp>
    </p:spTree>
    <p:extLst>
      <p:ext uri="{BB962C8B-B14F-4D97-AF65-F5344CB8AC3E}">
        <p14:creationId xmlns:p14="http://schemas.microsoft.com/office/powerpoint/2010/main" val="273832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DEB69B-FD0F-4853-BF60-95F13371D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522" y="618252"/>
            <a:ext cx="9334955" cy="1108948"/>
          </a:xfrm>
        </p:spPr>
        <p:txBody>
          <a:bodyPr/>
          <a:lstStyle/>
          <a:p>
            <a:r>
              <a:rPr lang="ko-KR" altLang="en-US" dirty="0"/>
              <a:t>시연 영상</a:t>
            </a:r>
          </a:p>
        </p:txBody>
      </p:sp>
      <p:pic>
        <p:nvPicPr>
          <p:cNvPr id="4" name="과제배포 시연">
            <a:hlinkClick r:id="" action="ppaction://media"/>
            <a:extLst>
              <a:ext uri="{FF2B5EF4-FFF2-40B4-BE49-F238E27FC236}">
                <a16:creationId xmlns:a16="http://schemas.microsoft.com/office/drawing/2014/main" id="{06F87F4C-DE1F-4457-ACB6-6BABF611B62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6588" y="1230582"/>
            <a:ext cx="10285679" cy="4396835"/>
          </a:xfrm>
        </p:spPr>
      </p:pic>
    </p:spTree>
    <p:extLst>
      <p:ext uri="{BB962C8B-B14F-4D97-AF65-F5344CB8AC3E}">
        <p14:creationId xmlns:p14="http://schemas.microsoft.com/office/powerpoint/2010/main" val="173858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8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A2D9C5-A286-410C-A66A-1ECC004B8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유즈케이스</a:t>
            </a:r>
            <a:r>
              <a:rPr lang="ko-KR" altLang="en-US" dirty="0"/>
              <a:t> 다이어그램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033998D-32EF-4585-9C84-4832D5A653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1519493"/>
            <a:ext cx="9732236" cy="4157285"/>
          </a:xfrm>
        </p:spPr>
      </p:pic>
    </p:spTree>
    <p:extLst>
      <p:ext uri="{BB962C8B-B14F-4D97-AF65-F5344CB8AC3E}">
        <p14:creationId xmlns:p14="http://schemas.microsoft.com/office/powerpoint/2010/main" val="4137846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D0C60-7325-4DE7-8EA5-B6C1A5DA2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20"/>
            <a:ext cx="9603275" cy="825498"/>
          </a:xfrm>
        </p:spPr>
        <p:txBody>
          <a:bodyPr/>
          <a:lstStyle/>
          <a:p>
            <a:r>
              <a:rPr lang="ko-KR" altLang="en-US" dirty="0"/>
              <a:t>향후 계획 및 수정 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7110EA-9807-417F-8B98-749BE7213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초기 계획에 없던 커뮤니티를 만들어 선생님들 간의 컨텐츠를 공유 가능 하도록 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버전에서 주관식 답안을 제출시 선생님의 출제의도에 맞는 답안 이라도 문제 </a:t>
            </a:r>
            <a:r>
              <a:rPr lang="ko-KR" altLang="en-US" dirty="0" err="1"/>
              <a:t>제작시</a:t>
            </a:r>
            <a:r>
              <a:rPr lang="ko-KR" altLang="en-US" dirty="0"/>
              <a:t> 설정한 답안과 완벽히 일치하지 않으면 오답으로 채점되는 경우가 발생했습니다</a:t>
            </a:r>
            <a:r>
              <a:rPr lang="en-US" altLang="ko-KR" dirty="0"/>
              <a:t>. </a:t>
            </a:r>
            <a:r>
              <a:rPr lang="ko-KR" altLang="en-US" dirty="0"/>
              <a:t>이러한 문제를 해결하기 위해 선생님이 과제 결과창에서 주관식 문항의 경우 배점을 수정 가능하도록 할 계획입니다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선생님들이 테스팅 중 자신이 제작한 컨텐츠를 검색 할 수 있는 기능이 추가되었으면 좋겠다고 하여 다음 버전에서는 자신의 컨텐츠를 검색 할 수 있는 기능을 추가 하기로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101858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</TotalTime>
  <Words>93</Words>
  <Application>Microsoft Office PowerPoint</Application>
  <PresentationFormat>와이드스크린</PresentationFormat>
  <Paragraphs>11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Arial</vt:lpstr>
      <vt:lpstr>Gill Sans MT</vt:lpstr>
      <vt:lpstr>갤러리</vt:lpstr>
      <vt:lpstr>T-KIT 2차 중간발표</vt:lpstr>
      <vt:lpstr>시연 영상</vt:lpstr>
      <vt:lpstr>유즈케이스 다이어그램</vt:lpstr>
      <vt:lpstr>향후 계획 및 수정 사항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T-KIT 2차 중간발표</dc:title>
  <dc:creator>jihoon LEE</dc:creator>
  <cp:lastModifiedBy>jihoon LEE</cp:lastModifiedBy>
  <cp:revision>2</cp:revision>
  <dcterms:created xsi:type="dcterms:W3CDTF">2018-05-25T07:02:03Z</dcterms:created>
  <dcterms:modified xsi:type="dcterms:W3CDTF">2018-05-25T07:16:54Z</dcterms:modified>
</cp:coreProperties>
</file>

<file path=docProps/thumbnail.jpeg>
</file>